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79" r:id="rId8"/>
    <p:sldId id="281" r:id="rId9"/>
    <p:sldId id="272" r:id="rId10"/>
    <p:sldId id="267" r:id="rId11"/>
    <p:sldId id="273" r:id="rId12"/>
    <p:sldId id="258" r:id="rId13"/>
    <p:sldId id="283" r:id="rId14"/>
    <p:sldId id="264" r:id="rId15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5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0ebd90341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0ebd90341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0ebd90341_0_1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0ebd90341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0ebd90341_0_1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0ebd90341_0_1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0ebd90341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0ebd90341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0ebd90341_0_2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0ebd90341_0_2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INFO 330 Project 1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截屏2022-04-04 下午3.27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0" y="746760"/>
            <a:ext cx="7150735" cy="4349750"/>
          </a:xfrm>
          <a:prstGeom prst="rect">
            <a:avLst/>
          </a:prstGeom>
        </p:spPr>
      </p:pic>
      <p:sp>
        <p:nvSpPr>
          <p:cNvPr id="139" name="Google Shape;139;p18"/>
          <p:cNvSpPr/>
          <p:nvPr/>
        </p:nvSpPr>
        <p:spPr>
          <a:xfrm>
            <a:off x="4095115" y="175260"/>
            <a:ext cx="1126490" cy="2159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Instructor </a:t>
            </a:r>
            <a:endParaRPr sz="1100"/>
          </a:p>
        </p:txBody>
      </p:sp>
      <p:sp>
        <p:nvSpPr>
          <p:cNvPr id="2" name="Google Shape;139;p18"/>
          <p:cNvSpPr/>
          <p:nvPr/>
        </p:nvSpPr>
        <p:spPr>
          <a:xfrm>
            <a:off x="5257500" y="74667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Department Name</a:t>
            </a:r>
            <a:endParaRPr lang="en-US" sz="1100"/>
          </a:p>
        </p:txBody>
      </p:sp>
      <p:sp>
        <p:nvSpPr>
          <p:cNvPr id="3" name="Google Shape;139;p18"/>
          <p:cNvSpPr/>
          <p:nvPr/>
        </p:nvSpPr>
        <p:spPr>
          <a:xfrm>
            <a:off x="4165300" y="296917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Instructor Name</a:t>
            </a:r>
            <a:r>
              <a:rPr lang="en-GB" sz="1300"/>
              <a:t> </a:t>
            </a:r>
            <a:endParaRPr sz="1100"/>
          </a:p>
        </p:txBody>
      </p:sp>
      <p:sp>
        <p:nvSpPr>
          <p:cNvPr id="4" name="Google Shape;139;p18"/>
          <p:cNvSpPr/>
          <p:nvPr/>
        </p:nvSpPr>
        <p:spPr>
          <a:xfrm>
            <a:off x="3291840" y="3222625"/>
            <a:ext cx="1179830" cy="34417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Instructor Title </a:t>
            </a:r>
            <a:r>
              <a:rPr lang="en-GB" sz="1300"/>
              <a:t> </a:t>
            </a:r>
            <a:endParaRPr sz="1100"/>
          </a:p>
        </p:txBody>
      </p:sp>
      <p:sp>
        <p:nvSpPr>
          <p:cNvPr id="5" name="Google Shape;139;p18"/>
          <p:cNvSpPr/>
          <p:nvPr/>
        </p:nvSpPr>
        <p:spPr>
          <a:xfrm>
            <a:off x="3149300" y="379467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Email</a:t>
            </a:r>
            <a:r>
              <a:rPr lang="en-GB" sz="1300"/>
              <a:t> </a:t>
            </a:r>
            <a:endParaRPr sz="1100"/>
          </a:p>
        </p:txBody>
      </p:sp>
      <p:sp>
        <p:nvSpPr>
          <p:cNvPr id="6" name="Google Shape;139;p18"/>
          <p:cNvSpPr/>
          <p:nvPr/>
        </p:nvSpPr>
        <p:spPr>
          <a:xfrm>
            <a:off x="3695400" y="417567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Phone number</a:t>
            </a:r>
            <a:r>
              <a:rPr lang="en-GB" sz="1300"/>
              <a:t> </a:t>
            </a:r>
            <a:endParaRPr sz="1100"/>
          </a:p>
        </p:txBody>
      </p:sp>
      <p:sp>
        <p:nvSpPr>
          <p:cNvPr id="7" name="Google Shape;139;p18"/>
          <p:cNvSpPr/>
          <p:nvPr/>
        </p:nvSpPr>
        <p:spPr>
          <a:xfrm>
            <a:off x="355300" y="417567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Introduction website</a:t>
            </a:r>
            <a:endParaRPr lang="en-US" sz="1100"/>
          </a:p>
        </p:txBody>
      </p:sp>
      <p:sp>
        <p:nvSpPr>
          <p:cNvPr id="8" name="Google Shape;139;p18"/>
          <p:cNvSpPr/>
          <p:nvPr/>
        </p:nvSpPr>
        <p:spPr>
          <a:xfrm>
            <a:off x="4965400" y="4843060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Fields of interest</a:t>
            </a:r>
            <a:r>
              <a:rPr lang="en-GB" sz="1300"/>
              <a:t> </a:t>
            </a:r>
            <a:endParaRPr sz="1100"/>
          </a:p>
        </p:txBody>
      </p:sp>
      <p:sp>
        <p:nvSpPr>
          <p:cNvPr id="9" name="Google Shape;139;p18"/>
          <p:cNvSpPr/>
          <p:nvPr/>
        </p:nvSpPr>
        <p:spPr>
          <a:xfrm>
            <a:off x="6375100" y="304537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Photo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截屏2022-04-05 下午2.17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" y="727710"/>
            <a:ext cx="7639685" cy="4304665"/>
          </a:xfrm>
          <a:prstGeom prst="rect">
            <a:avLst/>
          </a:prstGeom>
        </p:spPr>
      </p:pic>
      <p:sp>
        <p:nvSpPr>
          <p:cNvPr id="139" name="Google Shape;139;p18"/>
          <p:cNvSpPr/>
          <p:nvPr/>
        </p:nvSpPr>
        <p:spPr>
          <a:xfrm>
            <a:off x="4095115" y="175260"/>
            <a:ext cx="1126490" cy="2159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Textbook </a:t>
            </a:r>
            <a:endParaRPr sz="1100"/>
          </a:p>
        </p:txBody>
      </p:sp>
      <p:sp>
        <p:nvSpPr>
          <p:cNvPr id="6" name="Google Shape;139;p18"/>
          <p:cNvSpPr/>
          <p:nvPr/>
        </p:nvSpPr>
        <p:spPr>
          <a:xfrm>
            <a:off x="6697980" y="2385695"/>
            <a:ext cx="1126490" cy="2159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Book Title </a:t>
            </a:r>
            <a:endParaRPr sz="1100"/>
          </a:p>
        </p:txBody>
      </p:sp>
      <p:sp>
        <p:nvSpPr>
          <p:cNvPr id="7" name="Google Shape;139;p18"/>
          <p:cNvSpPr/>
          <p:nvPr/>
        </p:nvSpPr>
        <p:spPr>
          <a:xfrm>
            <a:off x="3404235" y="2267585"/>
            <a:ext cx="1126490" cy="2159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Author</a:t>
            </a:r>
            <a:endParaRPr lang="en-US" sz="1100"/>
          </a:p>
        </p:txBody>
      </p:sp>
      <p:sp>
        <p:nvSpPr>
          <p:cNvPr id="8" name="Google Shape;139;p18"/>
          <p:cNvSpPr/>
          <p:nvPr/>
        </p:nvSpPr>
        <p:spPr>
          <a:xfrm>
            <a:off x="2782570" y="2679700"/>
            <a:ext cx="2051685" cy="23431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00"/>
              <a:t>International Standard Book Number </a:t>
            </a:r>
            <a:endParaRPr lang="en-US" altLang="en-GB" sz="900"/>
          </a:p>
        </p:txBody>
      </p:sp>
      <p:sp>
        <p:nvSpPr>
          <p:cNvPr id="11" name="Google Shape;139;p18"/>
          <p:cNvSpPr/>
          <p:nvPr/>
        </p:nvSpPr>
        <p:spPr>
          <a:xfrm>
            <a:off x="5847715" y="2914015"/>
            <a:ext cx="1126490" cy="2159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Edition </a:t>
            </a:r>
            <a:endParaRPr sz="1100"/>
          </a:p>
        </p:txBody>
      </p:sp>
      <p:sp>
        <p:nvSpPr>
          <p:cNvPr id="12" name="Google Shape;139;p18"/>
          <p:cNvSpPr/>
          <p:nvPr/>
        </p:nvSpPr>
        <p:spPr>
          <a:xfrm>
            <a:off x="4530725" y="3562350"/>
            <a:ext cx="1126490" cy="2159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Price</a:t>
            </a:r>
            <a:endParaRPr lang="en-US" sz="1100"/>
          </a:p>
        </p:txBody>
      </p:sp>
      <p:sp>
        <p:nvSpPr>
          <p:cNvPr id="13" name="Google Shape;139;p18"/>
          <p:cNvSpPr/>
          <p:nvPr/>
        </p:nvSpPr>
        <p:spPr>
          <a:xfrm>
            <a:off x="5455285" y="4608195"/>
            <a:ext cx="1126490" cy="2159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Product type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311700" y="28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Relationships</a:t>
            </a:r>
            <a:endParaRPr lang="en-GB"/>
          </a:p>
        </p:txBody>
      </p:sp>
      <p:sp>
        <p:nvSpPr>
          <p:cNvPr id="214" name="Google Shape;214;p21"/>
          <p:cNvSpPr/>
          <p:nvPr/>
        </p:nvSpPr>
        <p:spPr>
          <a:xfrm>
            <a:off x="726440" y="855345"/>
            <a:ext cx="1394460" cy="32321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1"/>
                </a:solidFill>
              </a:rPr>
              <a:t>Student</a:t>
            </a:r>
            <a:endParaRPr lang="en-US" altLang="en-GB">
              <a:solidFill>
                <a:schemeClr val="dk1"/>
              </a:solidFill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3435985" y="873760"/>
            <a:ext cx="1510665" cy="29591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Course</a:t>
            </a:r>
            <a:endParaRPr lang="en-US" altLang="en-GB"/>
          </a:p>
        </p:txBody>
      </p:sp>
      <p:sp>
        <p:nvSpPr>
          <p:cNvPr id="217" name="Google Shape;217;p21"/>
          <p:cNvSpPr/>
          <p:nvPr/>
        </p:nvSpPr>
        <p:spPr>
          <a:xfrm>
            <a:off x="3435985" y="2126615"/>
            <a:ext cx="1546225" cy="32321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Study abroad</a:t>
            </a:r>
            <a:endParaRPr lang="en-US" altLang="en-GB" sz="1200"/>
          </a:p>
        </p:txBody>
      </p:sp>
      <p:sp>
        <p:nvSpPr>
          <p:cNvPr id="220" name="Google Shape;220;p21"/>
          <p:cNvSpPr/>
          <p:nvPr/>
        </p:nvSpPr>
        <p:spPr>
          <a:xfrm>
            <a:off x="3435985" y="1453515"/>
            <a:ext cx="1510665" cy="3225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>
                <a:sym typeface="+mn-ea"/>
              </a:rPr>
              <a:t>Course</a:t>
            </a:r>
            <a:endParaRPr sz="1100"/>
          </a:p>
        </p:txBody>
      </p:sp>
      <p:sp>
        <p:nvSpPr>
          <p:cNvPr id="221" name="Google Shape;221;p21"/>
          <p:cNvSpPr/>
          <p:nvPr/>
        </p:nvSpPr>
        <p:spPr>
          <a:xfrm>
            <a:off x="726440" y="2126615"/>
            <a:ext cx="1487805" cy="3225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Department</a:t>
            </a:r>
            <a:endParaRPr lang="en-US" altLang="en-GB" sz="1200"/>
          </a:p>
        </p:txBody>
      </p:sp>
      <p:sp>
        <p:nvSpPr>
          <p:cNvPr id="223" name="Google Shape;223;p21"/>
          <p:cNvSpPr/>
          <p:nvPr/>
        </p:nvSpPr>
        <p:spPr>
          <a:xfrm>
            <a:off x="697865" y="2770505"/>
            <a:ext cx="1545590" cy="31242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1"/>
                </a:solidFill>
              </a:rPr>
              <a:t>Building</a:t>
            </a:r>
            <a:endParaRPr lang="en-US" altLang="en-GB">
              <a:solidFill>
                <a:schemeClr val="dk1"/>
              </a:solidFill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697865" y="3405505"/>
            <a:ext cx="1517015" cy="34163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Instructor </a:t>
            </a:r>
            <a:r>
              <a:rPr lang="en-GB" sz="1300"/>
              <a:t> </a:t>
            </a:r>
            <a:endParaRPr sz="1100"/>
          </a:p>
        </p:txBody>
      </p:sp>
      <p:sp>
        <p:nvSpPr>
          <p:cNvPr id="2" name="Google Shape;211;p21"/>
          <p:cNvSpPr/>
          <p:nvPr/>
        </p:nvSpPr>
        <p:spPr>
          <a:xfrm>
            <a:off x="726440" y="4053205"/>
            <a:ext cx="1487805" cy="33464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Course</a:t>
            </a:r>
            <a:endParaRPr lang="en-US" altLang="en-GB">
              <a:solidFill>
                <a:schemeClr val="dk1"/>
              </a:solidFill>
            </a:endParaRPr>
          </a:p>
        </p:txBody>
      </p:sp>
      <p:sp>
        <p:nvSpPr>
          <p:cNvPr id="5" name="Google Shape;211;p21"/>
          <p:cNvSpPr/>
          <p:nvPr/>
        </p:nvSpPr>
        <p:spPr>
          <a:xfrm>
            <a:off x="3421380" y="3405505"/>
            <a:ext cx="1487805" cy="34163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Course</a:t>
            </a:r>
            <a:endParaRPr lang="en-US" altLang="en-GB">
              <a:solidFill>
                <a:schemeClr val="dk1"/>
              </a:solidFill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726440" y="1453515"/>
            <a:ext cx="1432560" cy="31813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Department</a:t>
            </a:r>
            <a:r>
              <a:rPr lang="en-GB" sz="1300"/>
              <a:t>  </a:t>
            </a:r>
            <a:endParaRPr sz="1100"/>
          </a:p>
        </p:txBody>
      </p:sp>
      <p:sp>
        <p:nvSpPr>
          <p:cNvPr id="7" name="Google Shape;221;p21"/>
          <p:cNvSpPr/>
          <p:nvPr/>
        </p:nvSpPr>
        <p:spPr>
          <a:xfrm>
            <a:off x="3421380" y="2770505"/>
            <a:ext cx="1442085" cy="3225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ym typeface="+mn-ea"/>
              </a:rPr>
              <a:t>Course</a:t>
            </a:r>
            <a:endParaRPr lang="en-US" altLang="en-GB" sz="1200"/>
          </a:p>
        </p:txBody>
      </p:sp>
      <p:sp>
        <p:nvSpPr>
          <p:cNvPr id="3" name="Google Shape;217;p21"/>
          <p:cNvSpPr/>
          <p:nvPr/>
        </p:nvSpPr>
        <p:spPr>
          <a:xfrm>
            <a:off x="3435985" y="4053205"/>
            <a:ext cx="1581150" cy="33464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Textbook</a:t>
            </a:r>
            <a:endParaRPr lang="en-US" altLang="en-GB" sz="1200"/>
          </a:p>
        </p:txBody>
      </p:sp>
      <p:sp>
        <p:nvSpPr>
          <p:cNvPr id="1" name="Google Shape;211;p21"/>
          <p:cNvSpPr/>
          <p:nvPr/>
        </p:nvSpPr>
        <p:spPr>
          <a:xfrm>
            <a:off x="726440" y="4693920"/>
            <a:ext cx="1487805" cy="3352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1"/>
                </a:solidFill>
              </a:rPr>
              <a:t>Student</a:t>
            </a:r>
            <a:endParaRPr lang="en-US" altLang="en-GB">
              <a:solidFill>
                <a:schemeClr val="dk1"/>
              </a:solidFill>
            </a:endParaRPr>
          </a:p>
        </p:txBody>
      </p:sp>
      <p:sp>
        <p:nvSpPr>
          <p:cNvPr id="4" name="Google Shape;217;p21"/>
          <p:cNvSpPr/>
          <p:nvPr/>
        </p:nvSpPr>
        <p:spPr>
          <a:xfrm>
            <a:off x="3435985" y="4693920"/>
            <a:ext cx="1545590" cy="33464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Study abroad</a:t>
            </a:r>
            <a:endParaRPr lang="en-US" altLang="en-GB" sz="1200"/>
          </a:p>
        </p:txBody>
      </p:sp>
      <p:sp>
        <p:nvSpPr>
          <p:cNvPr id="9" name="Text Box 8"/>
          <p:cNvSpPr txBox="1"/>
          <p:nvPr/>
        </p:nvSpPr>
        <p:spPr>
          <a:xfrm>
            <a:off x="2120900" y="863600"/>
            <a:ext cx="1300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Many to Many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120900" y="1453515"/>
            <a:ext cx="1315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One to Many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2168525" y="212661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One to Many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2243455" y="2786380"/>
            <a:ext cx="1315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One to Many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2195195" y="3440430"/>
            <a:ext cx="13639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Many to Many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2159000" y="408114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Many to Many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159000" y="4693920"/>
            <a:ext cx="17653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Many to Many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1675" y="509514"/>
            <a:ext cx="7923000" cy="43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1670950" y="714488"/>
            <a:ext cx="1093800" cy="323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en-GB">
                <a:solidFill>
                  <a:schemeClr val="dk1"/>
                </a:solidFill>
              </a:rPr>
              <a:t>Student </a:t>
            </a:r>
            <a:r>
              <a:rPr lang="en-GB">
                <a:solidFill>
                  <a:schemeClr val="dk1"/>
                </a:solidFill>
              </a:rPr>
              <a:t>Name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2853100" y="1355300"/>
            <a:ext cx="1093800" cy="323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Student Number</a:t>
            </a:r>
            <a:endParaRPr sz="900"/>
          </a:p>
        </p:txBody>
      </p:sp>
      <p:sp>
        <p:nvSpPr>
          <p:cNvPr id="62" name="Google Shape;62;p14"/>
          <p:cNvSpPr/>
          <p:nvPr/>
        </p:nvSpPr>
        <p:spPr>
          <a:xfrm>
            <a:off x="4025100" y="1679438"/>
            <a:ext cx="1093800" cy="323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Class standing </a:t>
            </a:r>
            <a:endParaRPr sz="1000"/>
          </a:p>
        </p:txBody>
      </p:sp>
      <p:sp>
        <p:nvSpPr>
          <p:cNvPr id="63" name="Google Shape;63;p14"/>
          <p:cNvSpPr/>
          <p:nvPr/>
        </p:nvSpPr>
        <p:spPr>
          <a:xfrm>
            <a:off x="4025100" y="2128363"/>
            <a:ext cx="1093800" cy="323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Major</a:t>
            </a:r>
            <a:endParaRPr sz="1000"/>
          </a:p>
        </p:txBody>
      </p:sp>
      <p:sp>
        <p:nvSpPr>
          <p:cNvPr id="64" name="Google Shape;64;p14"/>
          <p:cNvSpPr/>
          <p:nvPr/>
        </p:nvSpPr>
        <p:spPr>
          <a:xfrm>
            <a:off x="4025100" y="2528325"/>
            <a:ext cx="1093800" cy="323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Local Address</a:t>
            </a:r>
            <a:endParaRPr sz="1000"/>
          </a:p>
        </p:txBody>
      </p:sp>
      <p:sp>
        <p:nvSpPr>
          <p:cNvPr id="65" name="Google Shape;65;p14"/>
          <p:cNvSpPr/>
          <p:nvPr/>
        </p:nvSpPr>
        <p:spPr>
          <a:xfrm>
            <a:off x="4025100" y="3100750"/>
            <a:ext cx="1093800" cy="323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Permanent Address</a:t>
            </a:r>
            <a:endParaRPr sz="1000"/>
          </a:p>
        </p:txBody>
      </p:sp>
      <p:cxnSp>
        <p:nvCxnSpPr>
          <p:cNvPr id="68" name="Google Shape;68;p14"/>
          <p:cNvCxnSpPr>
            <a:stCxn id="60" idx="2"/>
            <a:endCxn id="60" idx="2"/>
          </p:cNvCxnSpPr>
          <p:nvPr/>
        </p:nvCxnSpPr>
        <p:spPr>
          <a:xfrm>
            <a:off x="2217850" y="103758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4"/>
          <p:cNvCxnSpPr>
            <a:stCxn id="60" idx="2"/>
          </p:cNvCxnSpPr>
          <p:nvPr/>
        </p:nvCxnSpPr>
        <p:spPr>
          <a:xfrm>
            <a:off x="2217850" y="1037588"/>
            <a:ext cx="9300" cy="24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4"/>
          <p:cNvCxnSpPr>
            <a:stCxn id="62" idx="1"/>
          </p:cNvCxnSpPr>
          <p:nvPr/>
        </p:nvCxnSpPr>
        <p:spPr>
          <a:xfrm flipH="1">
            <a:off x="3463500" y="1840988"/>
            <a:ext cx="561600" cy="16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4"/>
          <p:cNvCxnSpPr>
            <a:stCxn id="61" idx="2"/>
          </p:cNvCxnSpPr>
          <p:nvPr/>
        </p:nvCxnSpPr>
        <p:spPr>
          <a:xfrm flipH="1">
            <a:off x="3162100" y="1678400"/>
            <a:ext cx="23790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4"/>
          <p:cNvCxnSpPr>
            <a:stCxn id="63" idx="1"/>
          </p:cNvCxnSpPr>
          <p:nvPr/>
        </p:nvCxnSpPr>
        <p:spPr>
          <a:xfrm rot="10800000">
            <a:off x="3819900" y="2219113"/>
            <a:ext cx="205200" cy="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4"/>
          <p:cNvCxnSpPr>
            <a:stCxn id="64" idx="1"/>
          </p:cNvCxnSpPr>
          <p:nvPr/>
        </p:nvCxnSpPr>
        <p:spPr>
          <a:xfrm rot="10800000">
            <a:off x="3788400" y="2631075"/>
            <a:ext cx="236700" cy="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14"/>
          <p:cNvCxnSpPr>
            <a:stCxn id="65" idx="1"/>
          </p:cNvCxnSpPr>
          <p:nvPr/>
        </p:nvCxnSpPr>
        <p:spPr>
          <a:xfrm rot="10800000">
            <a:off x="3661500" y="3091000"/>
            <a:ext cx="363600" cy="17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/>
          <p:nvPr/>
        </p:nvSpPr>
        <p:spPr>
          <a:xfrm>
            <a:off x="3206115" y="121285"/>
            <a:ext cx="1020445" cy="38798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Student 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 rotWithShape="1">
          <a:blip r:embed="rId1"/>
          <a:srcRect r="-20048"/>
          <a:stretch>
            <a:fillRect/>
          </a:stretch>
        </p:blipFill>
        <p:spPr>
          <a:xfrm>
            <a:off x="1044228" y="513900"/>
            <a:ext cx="7380326" cy="428089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3382010" y="153035"/>
            <a:ext cx="144843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Course</a:t>
            </a:r>
            <a:endParaRPr lang="en-US" altLang="en-GB" sz="1200"/>
          </a:p>
        </p:txBody>
      </p:sp>
      <p:sp>
        <p:nvSpPr>
          <p:cNvPr id="98" name="Google Shape;98;p16"/>
          <p:cNvSpPr/>
          <p:nvPr/>
        </p:nvSpPr>
        <p:spPr>
          <a:xfrm>
            <a:off x="4521575" y="1063800"/>
            <a:ext cx="1432200" cy="323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Title</a:t>
            </a:r>
            <a:endParaRPr lang="en-GB"/>
          </a:p>
        </p:txBody>
      </p:sp>
      <p:cxnSp>
        <p:nvCxnSpPr>
          <p:cNvPr id="99" name="Google Shape;99;p16"/>
          <p:cNvCxnSpPr>
            <a:stCxn id="98" idx="1"/>
          </p:cNvCxnSpPr>
          <p:nvPr/>
        </p:nvCxnSpPr>
        <p:spPr>
          <a:xfrm rot="10800000">
            <a:off x="4129175" y="1220550"/>
            <a:ext cx="3924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6"/>
          <p:cNvSpPr/>
          <p:nvPr/>
        </p:nvSpPr>
        <p:spPr>
          <a:xfrm>
            <a:off x="5278325" y="1780125"/>
            <a:ext cx="16326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Course Description</a:t>
            </a:r>
            <a:endParaRPr sz="1100"/>
          </a:p>
        </p:txBody>
      </p:sp>
      <p:sp>
        <p:nvSpPr>
          <p:cNvPr id="103" name="Google Shape;103;p16"/>
          <p:cNvSpPr/>
          <p:nvPr/>
        </p:nvSpPr>
        <p:spPr>
          <a:xfrm>
            <a:off x="5016575" y="2205950"/>
            <a:ext cx="18387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Prerequisite</a:t>
            </a:r>
            <a:endParaRPr sz="1100"/>
          </a:p>
        </p:txBody>
      </p:sp>
      <p:sp>
        <p:nvSpPr>
          <p:cNvPr id="104" name="Google Shape;104;p16"/>
          <p:cNvSpPr/>
          <p:nvPr/>
        </p:nvSpPr>
        <p:spPr>
          <a:xfrm>
            <a:off x="5222625" y="2527600"/>
            <a:ext cx="16326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Recommend Pre</a:t>
            </a:r>
            <a:endParaRPr sz="1100"/>
          </a:p>
        </p:txBody>
      </p:sp>
      <p:sp>
        <p:nvSpPr>
          <p:cNvPr id="105" name="Google Shape;105;p16"/>
          <p:cNvSpPr/>
          <p:nvPr/>
        </p:nvSpPr>
        <p:spPr>
          <a:xfrm>
            <a:off x="998700" y="2654350"/>
            <a:ext cx="11490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Quarters</a:t>
            </a:r>
            <a:endParaRPr sz="1100"/>
          </a:p>
        </p:txBody>
      </p:sp>
      <p:sp>
        <p:nvSpPr>
          <p:cNvPr id="106" name="Google Shape;106;p16"/>
          <p:cNvSpPr/>
          <p:nvPr/>
        </p:nvSpPr>
        <p:spPr>
          <a:xfrm>
            <a:off x="5436625" y="2907850"/>
            <a:ext cx="16326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Gen Edu Req</a:t>
            </a:r>
            <a:endParaRPr sz="1100"/>
          </a:p>
        </p:txBody>
      </p:sp>
      <p:sp>
        <p:nvSpPr>
          <p:cNvPr id="107" name="Google Shape;107;p16"/>
          <p:cNvSpPr/>
          <p:nvPr/>
        </p:nvSpPr>
        <p:spPr>
          <a:xfrm>
            <a:off x="3918088" y="3315400"/>
            <a:ext cx="16326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Curriculum</a:t>
            </a:r>
            <a:endParaRPr sz="1100"/>
          </a:p>
        </p:txBody>
      </p:sp>
      <p:cxnSp>
        <p:nvCxnSpPr>
          <p:cNvPr id="108" name="Google Shape;108;p16"/>
          <p:cNvCxnSpPr>
            <a:stCxn id="102" idx="1"/>
          </p:cNvCxnSpPr>
          <p:nvPr/>
        </p:nvCxnSpPr>
        <p:spPr>
          <a:xfrm flipH="1">
            <a:off x="4969025" y="1906875"/>
            <a:ext cx="309300" cy="13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6"/>
          <p:cNvCxnSpPr>
            <a:stCxn id="103" idx="1"/>
          </p:cNvCxnSpPr>
          <p:nvPr/>
        </p:nvCxnSpPr>
        <p:spPr>
          <a:xfrm flipH="1">
            <a:off x="3146375" y="2332700"/>
            <a:ext cx="1870200" cy="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6"/>
          <p:cNvCxnSpPr>
            <a:stCxn id="104" idx="1"/>
          </p:cNvCxnSpPr>
          <p:nvPr/>
        </p:nvCxnSpPr>
        <p:spPr>
          <a:xfrm rot="10800000">
            <a:off x="4985025" y="2583550"/>
            <a:ext cx="237600" cy="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6"/>
          <p:cNvCxnSpPr>
            <a:stCxn id="105" idx="3"/>
          </p:cNvCxnSpPr>
          <p:nvPr/>
        </p:nvCxnSpPr>
        <p:spPr>
          <a:xfrm rot="10800000" flipH="1">
            <a:off x="2147700" y="2750200"/>
            <a:ext cx="348900" cy="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6"/>
          <p:cNvCxnSpPr>
            <a:stCxn id="106" idx="1"/>
          </p:cNvCxnSpPr>
          <p:nvPr/>
        </p:nvCxnSpPr>
        <p:spPr>
          <a:xfrm rot="10800000">
            <a:off x="5048425" y="2995600"/>
            <a:ext cx="388200" cy="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6"/>
          <p:cNvCxnSpPr>
            <a:stCxn id="107" idx="1"/>
          </p:cNvCxnSpPr>
          <p:nvPr/>
        </p:nvCxnSpPr>
        <p:spPr>
          <a:xfrm rot="10800000">
            <a:off x="3701188" y="3281050"/>
            <a:ext cx="216900" cy="1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76925" y="513710"/>
            <a:ext cx="6790149" cy="455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486950" y="1181425"/>
            <a:ext cx="13596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Section</a:t>
            </a:r>
            <a:endParaRPr sz="1100"/>
          </a:p>
        </p:txBody>
      </p:sp>
      <p:sp>
        <p:nvSpPr>
          <p:cNvPr id="123" name="Google Shape;123;p17"/>
          <p:cNvSpPr/>
          <p:nvPr/>
        </p:nvSpPr>
        <p:spPr>
          <a:xfrm>
            <a:off x="1846550" y="1181425"/>
            <a:ext cx="12786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Type(credits)</a:t>
            </a:r>
            <a:endParaRPr sz="1100"/>
          </a:p>
        </p:txBody>
      </p:sp>
      <p:sp>
        <p:nvSpPr>
          <p:cNvPr id="124" name="Google Shape;124;p17"/>
          <p:cNvSpPr/>
          <p:nvPr/>
        </p:nvSpPr>
        <p:spPr>
          <a:xfrm>
            <a:off x="2833370" y="2013585"/>
            <a:ext cx="1163320" cy="24574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Meeting Time</a:t>
            </a:r>
            <a:endParaRPr sz="900"/>
          </a:p>
        </p:txBody>
      </p:sp>
      <p:sp>
        <p:nvSpPr>
          <p:cNvPr id="125" name="Google Shape;125;p17"/>
          <p:cNvSpPr/>
          <p:nvPr/>
        </p:nvSpPr>
        <p:spPr>
          <a:xfrm>
            <a:off x="4690975" y="1434925"/>
            <a:ext cx="10215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Instructor</a:t>
            </a:r>
            <a:endParaRPr sz="1100"/>
          </a:p>
        </p:txBody>
      </p:sp>
      <p:sp>
        <p:nvSpPr>
          <p:cNvPr id="126" name="Google Shape;126;p17"/>
          <p:cNvSpPr/>
          <p:nvPr/>
        </p:nvSpPr>
        <p:spPr>
          <a:xfrm>
            <a:off x="5712475" y="1434925"/>
            <a:ext cx="5280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SLN</a:t>
            </a:r>
            <a:endParaRPr sz="1100"/>
          </a:p>
        </p:txBody>
      </p:sp>
      <p:sp>
        <p:nvSpPr>
          <p:cNvPr id="127" name="Google Shape;127;p17"/>
          <p:cNvSpPr/>
          <p:nvPr/>
        </p:nvSpPr>
        <p:spPr>
          <a:xfrm>
            <a:off x="6240475" y="1434925"/>
            <a:ext cx="15819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Est ENRL Status</a:t>
            </a:r>
            <a:endParaRPr sz="1100"/>
          </a:p>
        </p:txBody>
      </p:sp>
      <p:cxnSp>
        <p:nvCxnSpPr>
          <p:cNvPr id="128" name="Google Shape;128;p17"/>
          <p:cNvCxnSpPr/>
          <p:nvPr/>
        </p:nvCxnSpPr>
        <p:spPr>
          <a:xfrm>
            <a:off x="1648450" y="1426550"/>
            <a:ext cx="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7"/>
          <p:cNvCxnSpPr>
            <a:stCxn id="123" idx="2"/>
          </p:cNvCxnSpPr>
          <p:nvPr/>
        </p:nvCxnSpPr>
        <p:spPr>
          <a:xfrm flipH="1">
            <a:off x="2456750" y="1434925"/>
            <a:ext cx="29100" cy="34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7"/>
          <p:cNvCxnSpPr>
            <a:stCxn id="124" idx="0"/>
          </p:cNvCxnSpPr>
          <p:nvPr/>
        </p:nvCxnSpPr>
        <p:spPr>
          <a:xfrm rot="10800000">
            <a:off x="3407955" y="1822675"/>
            <a:ext cx="7200" cy="1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7"/>
          <p:cNvSpPr/>
          <p:nvPr/>
        </p:nvSpPr>
        <p:spPr>
          <a:xfrm>
            <a:off x="439175" y="1859900"/>
            <a:ext cx="19701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A</a:t>
            </a:r>
            <a:r>
              <a:rPr lang="en-GB" sz="1200"/>
              <a:t>dditional details</a:t>
            </a:r>
            <a:endParaRPr sz="1000"/>
          </a:p>
        </p:txBody>
      </p:sp>
      <p:cxnSp>
        <p:nvCxnSpPr>
          <p:cNvPr id="132" name="Google Shape;132;p17"/>
          <p:cNvCxnSpPr>
            <a:stCxn id="131" idx="2"/>
          </p:cNvCxnSpPr>
          <p:nvPr/>
        </p:nvCxnSpPr>
        <p:spPr>
          <a:xfrm>
            <a:off x="1424225" y="2113400"/>
            <a:ext cx="113400" cy="22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7"/>
          <p:cNvSpPr/>
          <p:nvPr/>
        </p:nvSpPr>
        <p:spPr>
          <a:xfrm>
            <a:off x="5712590" y="2259090"/>
            <a:ext cx="15045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Seats availability</a:t>
            </a:r>
            <a:endParaRPr sz="1100"/>
          </a:p>
        </p:txBody>
      </p:sp>
      <p:sp>
        <p:nvSpPr>
          <p:cNvPr id="1" name="Google Shape;124;p17"/>
          <p:cNvSpPr/>
          <p:nvPr/>
        </p:nvSpPr>
        <p:spPr>
          <a:xfrm>
            <a:off x="4138930" y="2013585"/>
            <a:ext cx="1163320" cy="24574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Building</a:t>
            </a:r>
            <a:endParaRPr lang="en-US"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截屏2022-04-05 下午2.05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815" y="824865"/>
            <a:ext cx="6967220" cy="3829050"/>
          </a:xfrm>
          <a:prstGeom prst="rect">
            <a:avLst/>
          </a:prstGeom>
        </p:spPr>
      </p:pic>
      <p:sp>
        <p:nvSpPr>
          <p:cNvPr id="97" name="Google Shape;97;p16"/>
          <p:cNvSpPr/>
          <p:nvPr/>
        </p:nvSpPr>
        <p:spPr>
          <a:xfrm>
            <a:off x="4002405" y="153035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Department</a:t>
            </a:r>
            <a:endParaRPr lang="en-US" sz="1200"/>
          </a:p>
        </p:txBody>
      </p:sp>
      <p:sp>
        <p:nvSpPr>
          <p:cNvPr id="5" name="Google Shape;97;p16"/>
          <p:cNvSpPr/>
          <p:nvPr/>
        </p:nvSpPr>
        <p:spPr>
          <a:xfrm>
            <a:off x="2703195" y="2787650"/>
            <a:ext cx="1366520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Course</a:t>
            </a:r>
            <a:endParaRPr lang="en-US" altLang="en-GB" sz="1200"/>
          </a:p>
        </p:txBody>
      </p:sp>
      <p:sp>
        <p:nvSpPr>
          <p:cNvPr id="6" name="Google Shape;97;p16"/>
          <p:cNvSpPr/>
          <p:nvPr/>
        </p:nvSpPr>
        <p:spPr>
          <a:xfrm>
            <a:off x="4493895" y="278765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Website</a:t>
            </a:r>
            <a:endParaRPr lang="en-US" altLang="en-GB" sz="1200"/>
          </a:p>
        </p:txBody>
      </p:sp>
      <p:sp>
        <p:nvSpPr>
          <p:cNvPr id="7" name="Google Shape;97;p16"/>
          <p:cNvSpPr/>
          <p:nvPr/>
        </p:nvSpPr>
        <p:spPr>
          <a:xfrm>
            <a:off x="6362065" y="278765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Instructor</a:t>
            </a:r>
            <a:endParaRPr 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截屏2022-04-05 下午2.12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" y="686435"/>
            <a:ext cx="8533130" cy="3918585"/>
          </a:xfrm>
          <a:prstGeom prst="rect">
            <a:avLst/>
          </a:prstGeom>
        </p:spPr>
      </p:pic>
      <p:sp>
        <p:nvSpPr>
          <p:cNvPr id="97" name="Google Shape;97;p16"/>
          <p:cNvSpPr/>
          <p:nvPr/>
        </p:nvSpPr>
        <p:spPr>
          <a:xfrm>
            <a:off x="4002405" y="14351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Study Abroad</a:t>
            </a:r>
            <a:endParaRPr lang="en-US" sz="1200"/>
          </a:p>
        </p:txBody>
      </p:sp>
      <p:sp>
        <p:nvSpPr>
          <p:cNvPr id="5" name="Google Shape;97;p16"/>
          <p:cNvSpPr/>
          <p:nvPr/>
        </p:nvSpPr>
        <p:spPr>
          <a:xfrm>
            <a:off x="1765935" y="211455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Program Name</a:t>
            </a:r>
            <a:endParaRPr lang="en-US" sz="1200"/>
          </a:p>
        </p:txBody>
      </p:sp>
      <p:sp>
        <p:nvSpPr>
          <p:cNvPr id="6" name="Google Shape;97;p16"/>
          <p:cNvSpPr/>
          <p:nvPr/>
        </p:nvSpPr>
        <p:spPr>
          <a:xfrm>
            <a:off x="4848225" y="184785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US" altLang="en-GB"/>
              <a:t>ity</a:t>
            </a:r>
            <a:endParaRPr lang="en-US" altLang="en-GB" sz="1200"/>
          </a:p>
        </p:txBody>
      </p:sp>
      <p:sp>
        <p:nvSpPr>
          <p:cNvPr id="7" name="Google Shape;97;p16"/>
          <p:cNvSpPr/>
          <p:nvPr/>
        </p:nvSpPr>
        <p:spPr>
          <a:xfrm>
            <a:off x="5773420" y="184785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Country</a:t>
            </a:r>
            <a:endParaRPr lang="en-US" sz="1200"/>
          </a:p>
        </p:txBody>
      </p:sp>
      <p:sp>
        <p:nvSpPr>
          <p:cNvPr id="8" name="Google Shape;97;p16"/>
          <p:cNvSpPr/>
          <p:nvPr/>
        </p:nvSpPr>
        <p:spPr>
          <a:xfrm>
            <a:off x="6585585" y="1847850"/>
            <a:ext cx="96329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Region</a:t>
            </a:r>
            <a:endParaRPr 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截屏2022-04-04 下午9.1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393700"/>
            <a:ext cx="8070850" cy="4823460"/>
          </a:xfrm>
          <a:prstGeom prst="rect">
            <a:avLst/>
          </a:prstGeom>
        </p:spPr>
      </p:pic>
      <p:sp>
        <p:nvSpPr>
          <p:cNvPr id="97" name="Google Shape;97;p16"/>
          <p:cNvSpPr/>
          <p:nvPr/>
        </p:nvSpPr>
        <p:spPr>
          <a:xfrm>
            <a:off x="3499485" y="3302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Building </a:t>
            </a:r>
            <a:endParaRPr lang="en-US" sz="1200"/>
          </a:p>
        </p:txBody>
      </p:sp>
      <p:sp>
        <p:nvSpPr>
          <p:cNvPr id="8" name="Google Shape;97;p16"/>
          <p:cNvSpPr/>
          <p:nvPr/>
        </p:nvSpPr>
        <p:spPr>
          <a:xfrm>
            <a:off x="621030" y="39370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Building Number</a:t>
            </a:r>
            <a:endParaRPr lang="en-US" sz="1200"/>
          </a:p>
        </p:txBody>
      </p:sp>
      <p:sp>
        <p:nvSpPr>
          <p:cNvPr id="9" name="Google Shape;97;p16"/>
          <p:cNvSpPr/>
          <p:nvPr/>
        </p:nvSpPr>
        <p:spPr>
          <a:xfrm>
            <a:off x="1868170" y="323215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Building Address</a:t>
            </a:r>
            <a:endParaRPr lang="en-US" sz="1200"/>
          </a:p>
        </p:txBody>
      </p:sp>
      <p:sp>
        <p:nvSpPr>
          <p:cNvPr id="10" name="Google Shape;97;p16"/>
          <p:cNvSpPr/>
          <p:nvPr/>
        </p:nvSpPr>
        <p:spPr>
          <a:xfrm>
            <a:off x="5535930" y="39370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US" altLang="en-GB"/>
              <a:t>ontact</a:t>
            </a:r>
            <a:endParaRPr lang="en-US" altLang="en-GB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截屏2022-04-04 下午3.28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230" y="482600"/>
            <a:ext cx="8003540" cy="4178935"/>
          </a:xfrm>
          <a:prstGeom prst="rect">
            <a:avLst/>
          </a:prstGeom>
        </p:spPr>
      </p:pic>
      <p:sp>
        <p:nvSpPr>
          <p:cNvPr id="5" name="Google Shape;139;p18"/>
          <p:cNvSpPr/>
          <p:nvPr/>
        </p:nvSpPr>
        <p:spPr>
          <a:xfrm>
            <a:off x="7598110" y="244466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Department</a:t>
            </a:r>
            <a:r>
              <a:rPr lang="en-GB" sz="1300"/>
              <a:t> </a:t>
            </a:r>
            <a:endParaRPr sz="1100"/>
          </a:p>
        </p:txBody>
      </p:sp>
      <p:sp>
        <p:nvSpPr>
          <p:cNvPr id="6" name="Google Shape;139;p18"/>
          <p:cNvSpPr/>
          <p:nvPr/>
        </p:nvSpPr>
        <p:spPr>
          <a:xfrm>
            <a:off x="6083000" y="149597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Photo </a:t>
            </a:r>
            <a:endParaRPr lang="en-US" altLang="en-GB" sz="1300"/>
          </a:p>
        </p:txBody>
      </p:sp>
      <p:sp>
        <p:nvSpPr>
          <p:cNvPr id="7" name="Google Shape;139;p18"/>
          <p:cNvSpPr/>
          <p:nvPr/>
        </p:nvSpPr>
        <p:spPr>
          <a:xfrm>
            <a:off x="3970355" y="200397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College Full Name</a:t>
            </a:r>
            <a:r>
              <a:rPr lang="en-GB" sz="1300"/>
              <a:t> </a:t>
            </a:r>
            <a:endParaRPr sz="1100"/>
          </a:p>
        </p:txBody>
      </p:sp>
      <p:sp>
        <p:nvSpPr>
          <p:cNvPr id="8" name="Google Shape;139;p18"/>
          <p:cNvSpPr/>
          <p:nvPr/>
        </p:nvSpPr>
        <p:spPr>
          <a:xfrm>
            <a:off x="5968700" y="3299375"/>
            <a:ext cx="1926300" cy="25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/>
              <a:t>College URL</a:t>
            </a:r>
            <a:r>
              <a:rPr lang="en-GB" sz="1300"/>
              <a:t> 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截屏2022-04-04 下午9.11.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661670"/>
            <a:ext cx="7462520" cy="4287520"/>
          </a:xfrm>
          <a:prstGeom prst="rect">
            <a:avLst/>
          </a:prstGeom>
        </p:spPr>
      </p:pic>
      <p:sp>
        <p:nvSpPr>
          <p:cNvPr id="4" name="Google Shape;97;p16"/>
          <p:cNvSpPr/>
          <p:nvPr/>
        </p:nvSpPr>
        <p:spPr>
          <a:xfrm>
            <a:off x="6881495" y="262509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Building type</a:t>
            </a:r>
            <a:endParaRPr lang="en-US" sz="1200"/>
          </a:p>
        </p:txBody>
      </p:sp>
      <p:sp>
        <p:nvSpPr>
          <p:cNvPr id="5" name="Google Shape;97;p16"/>
          <p:cNvSpPr/>
          <p:nvPr/>
        </p:nvSpPr>
        <p:spPr>
          <a:xfrm>
            <a:off x="4789170" y="2903855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FacNum</a:t>
            </a:r>
            <a:endParaRPr lang="en-US" sz="1200"/>
          </a:p>
        </p:txBody>
      </p:sp>
      <p:sp>
        <p:nvSpPr>
          <p:cNvPr id="6" name="Google Shape;97;p16"/>
          <p:cNvSpPr/>
          <p:nvPr/>
        </p:nvSpPr>
        <p:spPr>
          <a:xfrm>
            <a:off x="7508240" y="310642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FacCode</a:t>
            </a:r>
            <a:endParaRPr lang="en-US" sz="1200"/>
          </a:p>
        </p:txBody>
      </p:sp>
      <p:sp>
        <p:nvSpPr>
          <p:cNvPr id="8" name="Google Shape;97;p16"/>
          <p:cNvSpPr/>
          <p:nvPr/>
        </p:nvSpPr>
        <p:spPr>
          <a:xfrm>
            <a:off x="4789170" y="3467100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Site</a:t>
            </a:r>
            <a:endParaRPr lang="en-US" sz="1200"/>
          </a:p>
        </p:txBody>
      </p:sp>
      <p:sp>
        <p:nvSpPr>
          <p:cNvPr id="9" name="Google Shape;97;p16"/>
          <p:cNvSpPr/>
          <p:nvPr/>
        </p:nvSpPr>
        <p:spPr>
          <a:xfrm>
            <a:off x="7060565" y="4194175"/>
            <a:ext cx="1139825" cy="3606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Open hours</a:t>
            </a:r>
            <a:endParaRPr lang="en-US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926</Words>
  <Application>WPS Writer</Application>
  <PresentationFormat/>
  <Paragraphs>170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Arial</vt:lpstr>
      <vt:lpstr>微软雅黑</vt:lpstr>
      <vt:lpstr>汉仪旗黑</vt:lpstr>
      <vt:lpstr>Arial Unicode MS</vt:lpstr>
      <vt:lpstr>宋体-简</vt:lpstr>
      <vt:lpstr>Simple Light</vt:lpstr>
      <vt:lpstr>INFO 330 Project 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Relationships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330 Project 1</dc:title>
  <dc:creator/>
  <cp:lastModifiedBy>changxinyu</cp:lastModifiedBy>
  <cp:revision>10</cp:revision>
  <dcterms:created xsi:type="dcterms:W3CDTF">2022-04-15T19:01:15Z</dcterms:created>
  <dcterms:modified xsi:type="dcterms:W3CDTF">2022-04-15T19:01:15Z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